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1" r:id="rId2"/>
    <p:sldId id="262" r:id="rId3"/>
    <p:sldId id="258" r:id="rId4"/>
    <p:sldId id="259" r:id="rId5"/>
    <p:sldId id="260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40ED2-52C1-487F-9BF7-CE2F3728742D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2BD80-BEE6-4D21-A352-4FE1DC55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34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D503A-F929-46C2-A8FB-DDC28C199C9C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4363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FB37D5-57BF-41AC-9A81-86ED0CCB15E2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1749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5F8A75-60A9-473A-999E-8A9149DBD472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719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006A91-F61C-49A5-9198-E6E70D176E01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2944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5CCF8-67F8-4805-8EA5-7EC96A9141F5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90098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CC0B37-13CB-4422-A544-BF56C687648B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54950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6FAF7-7E35-47FD-8CE5-A0B430D8E40E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2826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74C68F-7FB7-45D9-89A3-ECB9EBE45966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6751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5737C3-7AC2-401C-906D-B215BEF4FDCA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5095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E15A-203A-4629-9AE5-A318579FD127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892CC2-FBC9-4DE6-98EB-2F9101BB46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E15A-203A-4629-9AE5-A318579FD127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2CC2-FBC9-4DE6-98EB-2F9101BB466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E892CC2-FBC9-4DE6-98EB-2F9101BB466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E15A-203A-4629-9AE5-A318579FD127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E15A-203A-4629-9AE5-A318579FD127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E892CC2-FBC9-4DE6-98EB-2F9101BB46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E15A-203A-4629-9AE5-A318579FD127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892CC2-FBC9-4DE6-98EB-2F9101BB466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387E15A-203A-4629-9AE5-A318579FD127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2CC2-FBC9-4DE6-98EB-2F9101BB46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E15A-203A-4629-9AE5-A318579FD127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E892CC2-FBC9-4DE6-98EB-2F9101BB466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E15A-203A-4629-9AE5-A318579FD127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E892CC2-FBC9-4DE6-98EB-2F9101BB46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E15A-203A-4629-9AE5-A318579FD127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892CC2-FBC9-4DE6-98EB-2F9101BB46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892CC2-FBC9-4DE6-98EB-2F9101BB466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E15A-203A-4629-9AE5-A318579FD127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E892CC2-FBC9-4DE6-98EB-2F9101BB466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387E15A-203A-4629-9AE5-A318579FD127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387E15A-203A-4629-9AE5-A318579FD127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892CC2-FBC9-4DE6-98EB-2F9101BB466A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BASE 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4000" dirty="0" smtClean="0"/>
              <a:t>-Inside/outside theory</a:t>
            </a:r>
            <a:endParaRPr lang="en-US" altLang="en-US" sz="4000" dirty="0"/>
          </a:p>
          <a:p>
            <a:pPr>
              <a:buFontTx/>
              <a:buNone/>
            </a:pPr>
            <a:r>
              <a:rPr lang="en-US" altLang="en-US" sz="4000" dirty="0" smtClean="0"/>
              <a:t>-Force plays</a:t>
            </a:r>
            <a:endParaRPr lang="en-US" altLang="en-US" sz="4000" dirty="0"/>
          </a:p>
          <a:p>
            <a:pPr>
              <a:buFontTx/>
              <a:buNone/>
            </a:pPr>
            <a:r>
              <a:rPr lang="en-US" altLang="en-US" sz="4000" dirty="0" smtClean="0"/>
              <a:t>-Tag plays</a:t>
            </a:r>
            <a:endParaRPr lang="en-US" altLang="en-US" sz="4000" dirty="0"/>
          </a:p>
          <a:p>
            <a:pPr>
              <a:buFontTx/>
              <a:buNone/>
            </a:pPr>
            <a:r>
              <a:rPr lang="en-US" altLang="en-US" sz="4000" dirty="0" smtClean="0"/>
              <a:t>-Double plays</a:t>
            </a:r>
            <a:endParaRPr lang="en-US" alt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Set position for an out call at first.</a:t>
            </a:r>
            <a:endParaRPr lang="en-US" b="1" dirty="0"/>
          </a:p>
        </p:txBody>
      </p:sp>
      <p:pic>
        <p:nvPicPr>
          <p:cNvPr id="38915" name="Picture 2" descr="E:\softball clinic 2010 possible\clinic # 1  2010\mechanics images\100_1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6002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480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Hands to chest</a:t>
            </a:r>
            <a:endParaRPr lang="en-US" b="1" dirty="0"/>
          </a:p>
        </p:txBody>
      </p:sp>
      <p:pic>
        <p:nvPicPr>
          <p:cNvPr id="39939" name="Picture 2" descr="E:\softball clinic 2010 possible\clinic # 1  2010\mechanics images\100_1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5240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856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90 degree hammer (routine out)</a:t>
            </a:r>
            <a:endParaRPr lang="en-US" b="1" dirty="0"/>
          </a:p>
        </p:txBody>
      </p:sp>
      <p:pic>
        <p:nvPicPr>
          <p:cNvPr id="40963" name="Picture 2" descr="E:\softball clinic 2010 possible\clinic # 1  2010\mechanics images\100_13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6002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012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>Step into the play and throw</a:t>
            </a:r>
            <a:br>
              <a:rPr lang="en-US" b="1" dirty="0" smtClean="0"/>
            </a:br>
            <a:r>
              <a:rPr lang="en-US" b="1" dirty="0" smtClean="0"/>
              <a:t> the fist (sell out)</a:t>
            </a:r>
            <a:endParaRPr lang="en-US" b="1" dirty="0"/>
          </a:p>
        </p:txBody>
      </p:sp>
      <p:pic>
        <p:nvPicPr>
          <p:cNvPr id="41987" name="Picture 2" descr="E:\softball clinic 2010 possible\clinic # 1  2010\mechanics images\100_1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6002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699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Obstruction (delayed dead ball)</a:t>
            </a:r>
            <a:endParaRPr lang="en-US" b="1" dirty="0"/>
          </a:p>
        </p:txBody>
      </p:sp>
      <p:pic>
        <p:nvPicPr>
          <p:cNvPr id="43011" name="Picture 2" descr="E:\softball clinic 2010 possible\clinic # 1  2010\mechanics images\100_1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5240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75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FORCE PLAYS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-45 degrees to base.</a:t>
            </a:r>
          </a:p>
          <a:p>
            <a:r>
              <a:rPr lang="en-US" sz="4000" dirty="0" smtClean="0"/>
              <a:t>-Maintain depth (15 feet or so).</a:t>
            </a:r>
          </a:p>
          <a:p>
            <a:r>
              <a:rPr lang="en-US" sz="4000" dirty="0" smtClean="0"/>
              <a:t>-Watch the infielder field the ball.</a:t>
            </a:r>
          </a:p>
          <a:p>
            <a:r>
              <a:rPr lang="en-US" sz="4000" dirty="0" smtClean="0"/>
              <a:t>-Watch the throw/ball.</a:t>
            </a:r>
          </a:p>
          <a:p>
            <a:r>
              <a:rPr lang="en-US" sz="4000" dirty="0" smtClean="0"/>
              <a:t>-Turn to the play after the throw.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9786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FORCE PLAYS (CONT.)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839200" cy="45720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altLang="en-US" sz="4000" b="1" dirty="0" smtClean="0"/>
              <a:t>   -</a:t>
            </a:r>
            <a:r>
              <a:rPr lang="en-US" altLang="en-US" sz="4000" dirty="0" smtClean="0"/>
              <a:t>From </a:t>
            </a:r>
            <a:r>
              <a:rPr lang="en-US" altLang="en-US" sz="4000" dirty="0"/>
              <a:t>foul </a:t>
            </a:r>
            <a:r>
              <a:rPr lang="en-US" altLang="en-US" sz="4000" dirty="0" smtClean="0"/>
              <a:t>ground (in A)?    </a:t>
            </a:r>
          </a:p>
          <a:p>
            <a:pPr marL="0" indent="0">
              <a:buFont typeface="Wingdings 2" pitchFamily="18" charset="2"/>
              <a:buNone/>
            </a:pPr>
            <a:r>
              <a:rPr lang="en-US" altLang="en-US" sz="4000" dirty="0" smtClean="0"/>
              <a:t>   -Positioning.</a:t>
            </a:r>
            <a:endParaRPr lang="en-US" altLang="en-US" sz="4000" dirty="0"/>
          </a:p>
          <a:p>
            <a:pPr marL="0" indent="0">
              <a:buFont typeface="Wingdings 2" pitchFamily="18" charset="2"/>
              <a:buNone/>
            </a:pPr>
            <a:r>
              <a:rPr lang="en-US" altLang="en-US" sz="4000" dirty="0"/>
              <a:t> </a:t>
            </a:r>
            <a:r>
              <a:rPr lang="en-US" altLang="en-US" sz="4000" dirty="0" smtClean="0"/>
              <a:t>  -Deviation/communication.</a:t>
            </a:r>
          </a:p>
          <a:p>
            <a:pPr marL="0" indent="0">
              <a:buFont typeface="Wingdings 2" pitchFamily="18" charset="2"/>
              <a:buNone/>
            </a:pPr>
            <a:r>
              <a:rPr lang="en-US" altLang="en-US" sz="4000" dirty="0"/>
              <a:t> </a:t>
            </a:r>
            <a:r>
              <a:rPr lang="en-US" altLang="en-US" sz="4000" dirty="0" smtClean="0"/>
              <a:t>  -Confidence in your partner.</a:t>
            </a:r>
            <a:endParaRPr lang="en-US" altLang="en-US" sz="40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32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TAG 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sz="4000" dirty="0" smtClean="0"/>
              <a:t>-90 </a:t>
            </a:r>
            <a:r>
              <a:rPr lang="en-US" altLang="en-US" sz="4000" dirty="0"/>
              <a:t>degrees </a:t>
            </a:r>
            <a:r>
              <a:rPr lang="en-US" altLang="en-US" sz="4000" dirty="0" smtClean="0"/>
              <a:t> (ideally)to </a:t>
            </a:r>
            <a:r>
              <a:rPr lang="en-US" altLang="en-US" sz="4000" dirty="0"/>
              <a:t>the path of the </a:t>
            </a:r>
            <a:r>
              <a:rPr lang="en-US" altLang="en-US" sz="4000" dirty="0" smtClean="0"/>
              <a:t>runner.</a:t>
            </a:r>
            <a:endParaRPr lang="en-US" altLang="en-US" sz="4000" dirty="0"/>
          </a:p>
          <a:p>
            <a:r>
              <a:rPr lang="en-US" altLang="en-US" sz="4000" dirty="0" smtClean="0"/>
              <a:t>-Distance  </a:t>
            </a:r>
            <a:r>
              <a:rPr lang="en-US" altLang="en-US" sz="4000" dirty="0"/>
              <a:t>10 to 12 </a:t>
            </a:r>
            <a:r>
              <a:rPr lang="en-US" altLang="en-US" sz="4000" dirty="0" smtClean="0"/>
              <a:t>feet.</a:t>
            </a:r>
            <a:endParaRPr lang="en-US" altLang="en-US" sz="4000" dirty="0"/>
          </a:p>
          <a:p>
            <a:r>
              <a:rPr lang="en-US" altLang="en-US" sz="4000" dirty="0" smtClean="0"/>
              <a:t>-Adjust </a:t>
            </a:r>
            <a:r>
              <a:rPr lang="en-US" altLang="en-US" sz="4000" dirty="0"/>
              <a:t>to throw, position of </a:t>
            </a:r>
            <a:r>
              <a:rPr lang="en-US" altLang="en-US" sz="4000" dirty="0" smtClean="0"/>
              <a:t>runner (and fielders).</a:t>
            </a:r>
            <a:endParaRPr lang="en-US" altLang="en-US" sz="4000" dirty="0"/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17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DOUBLE 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 smtClean="0"/>
              <a:t>-Movement </a:t>
            </a:r>
            <a:r>
              <a:rPr lang="en-US" altLang="en-US" sz="4000" dirty="0"/>
              <a:t>toward 2</a:t>
            </a:r>
            <a:r>
              <a:rPr lang="en-US" altLang="en-US" sz="4000" baseline="30000" dirty="0"/>
              <a:t>nd</a:t>
            </a:r>
            <a:r>
              <a:rPr lang="en-US" altLang="en-US" sz="4000" dirty="0"/>
              <a:t> </a:t>
            </a:r>
            <a:r>
              <a:rPr lang="en-US" altLang="en-US" sz="4000" dirty="0" smtClean="0"/>
              <a:t>base.</a:t>
            </a:r>
            <a:endParaRPr lang="en-US" altLang="en-US" sz="4000" dirty="0"/>
          </a:p>
          <a:p>
            <a:r>
              <a:rPr lang="en-US" altLang="en-US" sz="4000" dirty="0" smtClean="0"/>
              <a:t>-One </a:t>
            </a:r>
            <a:r>
              <a:rPr lang="en-US" altLang="en-US" sz="4000" dirty="0"/>
              <a:t>or two </a:t>
            </a:r>
            <a:r>
              <a:rPr lang="en-US" altLang="en-US" sz="4000" dirty="0" smtClean="0"/>
              <a:t>steps.</a:t>
            </a:r>
            <a:endParaRPr lang="en-US" altLang="en-US" sz="4000" dirty="0"/>
          </a:p>
          <a:p>
            <a:r>
              <a:rPr lang="en-US" altLang="en-US" sz="4000" dirty="0" smtClean="0"/>
              <a:t>-Let </a:t>
            </a:r>
            <a:r>
              <a:rPr lang="en-US" altLang="en-US" sz="4000" dirty="0"/>
              <a:t>the ball turn your </a:t>
            </a:r>
            <a:r>
              <a:rPr lang="en-US" altLang="en-US" sz="4000" dirty="0" smtClean="0"/>
              <a:t>head.</a:t>
            </a:r>
            <a:endParaRPr lang="en-US" altLang="en-US" sz="4000" dirty="0"/>
          </a:p>
          <a:p>
            <a:r>
              <a:rPr lang="en-US" altLang="en-US" sz="4000" dirty="0" smtClean="0"/>
              <a:t>-Use </a:t>
            </a:r>
            <a:r>
              <a:rPr lang="en-US" altLang="en-US" sz="4000" dirty="0"/>
              <a:t>“sell” call on second half </a:t>
            </a:r>
            <a:r>
              <a:rPr lang="en-US" altLang="en-US" sz="4000"/>
              <a:t>when </a:t>
            </a:r>
            <a:r>
              <a:rPr lang="en-US" altLang="en-US" sz="4000" smtClean="0"/>
              <a:t>appropriate.</a:t>
            </a:r>
            <a:endParaRPr lang="en-US" alt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9129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Set position for a safe call at 1</a:t>
            </a:r>
            <a:r>
              <a:rPr lang="en-US" b="1" baseline="30000" dirty="0" smtClean="0"/>
              <a:t>st</a:t>
            </a:r>
            <a:r>
              <a:rPr lang="en-US" b="1" dirty="0" smtClean="0"/>
              <a:t> (mine)</a:t>
            </a:r>
            <a:endParaRPr lang="en-US" b="1" dirty="0"/>
          </a:p>
        </p:txBody>
      </p:sp>
      <p:pic>
        <p:nvPicPr>
          <p:cNvPr id="34819" name="Picture 2" descr="E:\softball clinic 2010 possible\clinic # 1  2010\mechanics images\100_1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5240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002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Hands to chest</a:t>
            </a:r>
            <a:endParaRPr lang="en-US" b="1" dirty="0"/>
          </a:p>
        </p:txBody>
      </p:sp>
      <p:pic>
        <p:nvPicPr>
          <p:cNvPr id="35843" name="Picture 2" descr="E:\softball clinic 2010 possible\clinic # 1  2010\mechanics images\100_1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5240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653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Arms extended (routine safe)</a:t>
            </a:r>
            <a:endParaRPr lang="en-US" b="1" dirty="0"/>
          </a:p>
        </p:txBody>
      </p:sp>
      <p:pic>
        <p:nvPicPr>
          <p:cNvPr id="36867" name="Picture 2" descr="E:\softball clinic 2010 possible\clinic # 1  2010\mechanics images\100_1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5240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837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Step into play (sell safe)</a:t>
            </a:r>
            <a:endParaRPr lang="en-US" b="1" dirty="0"/>
          </a:p>
        </p:txBody>
      </p:sp>
      <p:pic>
        <p:nvPicPr>
          <p:cNvPr id="37891" name="Picture 2" descr="E:\softball clinic 2010 possible\clinic # 1  2010\mechanics images\100_1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0" y="1716088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170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44</TotalTime>
  <Words>215</Words>
  <Application>Microsoft Office PowerPoint</Application>
  <PresentationFormat>On-screen Show (4:3)</PresentationFormat>
  <Paragraphs>43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BASE MECHANICS</vt:lpstr>
      <vt:lpstr>FORCE PLAYS</vt:lpstr>
      <vt:lpstr>FORCE PLAYS (CONT.)</vt:lpstr>
      <vt:lpstr>TAG PLAYS</vt:lpstr>
      <vt:lpstr>DOUBLE PLAYS</vt:lpstr>
      <vt:lpstr>Set position for a safe call at 1st (mine)</vt:lpstr>
      <vt:lpstr>Hands to chest</vt:lpstr>
      <vt:lpstr>Arms extended (routine safe)</vt:lpstr>
      <vt:lpstr>Step into play (sell safe)</vt:lpstr>
      <vt:lpstr>Set position for an out call at first.</vt:lpstr>
      <vt:lpstr>Hands to chest</vt:lpstr>
      <vt:lpstr>90 degree hammer (routine out)</vt:lpstr>
      <vt:lpstr>Step into the play and throw  the fist (sell out)</vt:lpstr>
      <vt:lpstr>Obstruction (delayed dead ball)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</dc:creator>
  <cp:lastModifiedBy>Karen</cp:lastModifiedBy>
  <cp:revision>14</cp:revision>
  <dcterms:created xsi:type="dcterms:W3CDTF">2017-02-10T00:45:44Z</dcterms:created>
  <dcterms:modified xsi:type="dcterms:W3CDTF">2018-02-20T23:31:41Z</dcterms:modified>
</cp:coreProperties>
</file>